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93" r:id="rId2"/>
    <p:sldId id="365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DEE4C732-9296-4876-B768-67EC3B95A176}">
          <p14:sldIdLst>
            <p14:sldId id="393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BB7"/>
    <a:srgbClr val="660033"/>
    <a:srgbClr val="000000"/>
    <a:srgbClr val="E6B9B8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86879" autoAdjust="0"/>
  </p:normalViewPr>
  <p:slideViewPr>
    <p:cSldViewPr snapToGrid="0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C638C-35FB-4F92-8854-0D2A2300A5D0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44214-46E2-46E1-AA95-E96CF4BA4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953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44214-46E2-46E1-AA95-E96CF4BA40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42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3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55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92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52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76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92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47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86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480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1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84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091A-1096-43B4-8A9D-C7F03C7CBA0A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8391-11BA-4EF6-AEA8-793D3D966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3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2471992" y="1060433"/>
            <a:ext cx="2016125" cy="4651178"/>
          </a:xfrm>
          <a:prstGeom prst="roundRect">
            <a:avLst>
              <a:gd name="adj" fmla="val 1081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ja-JP" alt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2183067" y="3003533"/>
            <a:ext cx="288925" cy="358775"/>
          </a:xfrm>
          <a:prstGeom prst="rightArrow">
            <a:avLst>
              <a:gd name="adj1" fmla="val 46028"/>
              <a:gd name="adj2" fmla="val 47579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99445" y="1058845"/>
            <a:ext cx="2128423" cy="5243671"/>
          </a:xfrm>
          <a:prstGeom prst="roundRect">
            <a:avLst>
              <a:gd name="adj" fmla="val 11816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186546" y="4258578"/>
            <a:ext cx="1940547" cy="1966945"/>
          </a:xfrm>
          <a:prstGeom prst="roundRect">
            <a:avLst>
              <a:gd name="adj" fmla="val 1203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75" name="Picture 3" descr="bu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1562083"/>
            <a:ext cx="1716088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sika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842" y="1635108"/>
            <a:ext cx="18764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img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562" y="2162104"/>
            <a:ext cx="1655763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4787185" y="1060433"/>
            <a:ext cx="1727636" cy="4651178"/>
          </a:xfrm>
          <a:prstGeom prst="roundRect">
            <a:avLst>
              <a:gd name="adj" fmla="val 10691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6828201" y="1058845"/>
            <a:ext cx="2216408" cy="5243671"/>
          </a:xfrm>
          <a:prstGeom prst="roundRect">
            <a:avLst>
              <a:gd name="adj" fmla="val 1334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ja-JP" altLang="en-US"/>
          </a:p>
        </p:txBody>
      </p:sp>
      <p:pic>
        <p:nvPicPr>
          <p:cNvPr id="3082" name="Picture 10" descr="sika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226" y="1635108"/>
            <a:ext cx="18764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4488117" y="3003533"/>
            <a:ext cx="287338" cy="358775"/>
          </a:xfrm>
          <a:prstGeom prst="rightArrow">
            <a:avLst>
              <a:gd name="adj1" fmla="val 46028"/>
              <a:gd name="adj2" fmla="val 47579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6540864" y="3003533"/>
            <a:ext cx="288925" cy="358775"/>
          </a:xfrm>
          <a:prstGeom prst="rightArrow">
            <a:avLst>
              <a:gd name="adj1" fmla="val 46028"/>
              <a:gd name="adj2" fmla="val 47579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50329" y="1202514"/>
            <a:ext cx="15447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 事務局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857246" y="1202514"/>
            <a:ext cx="12723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 医院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5135817" y="1202514"/>
            <a:ext cx="15468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 訪問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7354732" y="1202514"/>
            <a:ext cx="15468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 医院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787185" y="4524043"/>
            <a:ext cx="17995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訪問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診療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を行う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1397" y="303873"/>
            <a:ext cx="8392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ポータブルユニット・レントゲン貸出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の流れ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6545" y="3293214"/>
            <a:ext cx="20375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・事務局員が清掃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　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点検、準備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行う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9498" y="3895164"/>
            <a:ext cx="23871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（メーカー点検：１回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年）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72772" y="4299682"/>
            <a:ext cx="1422355" cy="3371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【貸出方法】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8457" y="4711750"/>
            <a:ext cx="1159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来館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452" y="4942815"/>
            <a:ext cx="23006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1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物品借用書</a:t>
            </a:r>
            <a:r>
              <a:rPr lang="ja-JP" altLang="en-US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en-US" altLang="ja-JP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資料1</a:t>
            </a:r>
            <a:r>
              <a:rPr lang="en-US" altLang="ja-JP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1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に歯科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医師が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サイン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をする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8457" y="5752593"/>
            <a:ext cx="2056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にて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行う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417776" y="4163443"/>
            <a:ext cx="23127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ご使用前の準備」（資料2</a:t>
            </a:r>
            <a:r>
              <a:rPr lang="ja-JP" altLang="en-US" sz="1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を読み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訪問前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ユニット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使用方法・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起動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状況を確認する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左矢印 13"/>
          <p:cNvSpPr/>
          <p:nvPr/>
        </p:nvSpPr>
        <p:spPr>
          <a:xfrm>
            <a:off x="2242617" y="3618302"/>
            <a:ext cx="349197" cy="32632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2536722" y="2959289"/>
            <a:ext cx="1896293" cy="1094978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380486" y="3248970"/>
            <a:ext cx="22140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「物品借用書」</a:t>
            </a:r>
            <a:r>
              <a:rPr lang="en-US" altLang="ja-JP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資料１</a:t>
            </a:r>
            <a:r>
              <a:rPr lang="en-US" altLang="ja-JP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にサインし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事務局へ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送付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648054" y="3013643"/>
            <a:ext cx="1159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41545" y="3059737"/>
            <a:ext cx="226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ご使用後の取扱い」（資料3</a:t>
            </a:r>
            <a:r>
              <a:rPr lang="ja-JP" altLang="en-US" sz="1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を読み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清掃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滅菌する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841544" y="4105019"/>
            <a:ext cx="226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「ﾕﾆｯﾄ返却</a:t>
            </a:r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時点検表</a:t>
            </a:r>
            <a:r>
              <a:rPr lang="ja-JP" altLang="en-US" sz="1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」（</a:t>
            </a:r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資料4</a:t>
            </a:r>
            <a:r>
              <a:rPr lang="ja-JP" altLang="en-US" sz="1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を記入する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229005" y="5058089"/>
            <a:ext cx="6730035" cy="1507219"/>
            <a:chOff x="2229005" y="5058089"/>
            <a:chExt cx="6730035" cy="1507219"/>
          </a:xfrm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 rot="10800000" flipH="1" flipV="1">
              <a:off x="2229005" y="5865161"/>
              <a:ext cx="4897438" cy="360362"/>
            </a:xfrm>
            <a:prstGeom prst="leftArrow">
              <a:avLst>
                <a:gd name="adj1" fmla="val 45676"/>
                <a:gd name="adj2" fmla="val 116336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2775883" y="6165198"/>
              <a:ext cx="36262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使用後はすみやかな返却</a:t>
              </a:r>
              <a:r>
                <a:rPr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!</a:t>
              </a:r>
              <a:r>
                <a:rPr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！</a:t>
              </a: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940925" y="5058089"/>
              <a:ext cx="2018115" cy="11254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7263220" y="5170633"/>
            <a:ext cx="1415772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【返却方法】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6909463" y="5538857"/>
            <a:ext cx="20902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来館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もしくは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事務局にて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着払い）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573062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286" y="14030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ポータブルユニット・レントゲンに</a:t>
            </a:r>
            <a:r>
              <a:rPr lang="ja-JP" altLang="en-US" sz="32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関する問合せ</a:t>
            </a:r>
            <a:endParaRPr lang="ja-JP" altLang="en-US" sz="3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268359" y="4027101"/>
            <a:ext cx="6607277" cy="24916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268359" y="1289746"/>
            <a:ext cx="6607277" cy="224986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641468" y="1083282"/>
            <a:ext cx="387798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貸出に関するお問い合わせ</a:t>
            </a:r>
            <a:endParaRPr lang="en-US" altLang="ja-JP" sz="24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597577" y="1684395"/>
            <a:ext cx="5929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広島市歯科医療福祉対策協議会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239428" y="2176251"/>
            <a:ext cx="5570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（広島市中区富士見町１１－９）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47457" y="2831592"/>
            <a:ext cx="6479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ＴＥＬ ０８２－２４４－２６６２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586356" y="4336876"/>
            <a:ext cx="59522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日本アイ・エス・ケイ株式会社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641468" y="3792062"/>
            <a:ext cx="387798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機材に関するお問い合わせ</a:t>
            </a:r>
            <a:endParaRPr lang="en-US" altLang="ja-JP" sz="24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484525" y="4805938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（旧キング工業株式会社）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249046" y="5288444"/>
            <a:ext cx="5570756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（広島市西区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庚午南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１－２－１）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367260" y="5868485"/>
            <a:ext cx="6484467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ＴＥＬ ０８２－２５４－２００１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8337591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179</Words>
  <Application>Microsoft Office PowerPoint</Application>
  <PresentationFormat>画面に合わせる (4:3)</PresentationFormat>
  <Paragraphs>41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uemukai</cp:lastModifiedBy>
  <cp:revision>159</cp:revision>
  <dcterms:created xsi:type="dcterms:W3CDTF">2015-02-19T00:57:41Z</dcterms:created>
  <dcterms:modified xsi:type="dcterms:W3CDTF">2016-02-26T05:10:46Z</dcterms:modified>
</cp:coreProperties>
</file>